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2" r:id="rId3"/>
    <p:sldId id="296" r:id="rId4"/>
    <p:sldId id="295" r:id="rId5"/>
    <p:sldId id="297" r:id="rId6"/>
    <p:sldId id="298" r:id="rId7"/>
    <p:sldId id="302" r:id="rId8"/>
    <p:sldId id="303" r:id="rId9"/>
    <p:sldId id="304" r:id="rId10"/>
    <p:sldId id="258" r:id="rId11"/>
    <p:sldId id="292" r:id="rId12"/>
    <p:sldId id="305" r:id="rId13"/>
    <p:sldId id="294" r:id="rId14"/>
    <p:sldId id="286" r:id="rId15"/>
    <p:sldId id="261" r:id="rId16"/>
    <p:sldId id="289" r:id="rId17"/>
    <p:sldId id="301" r:id="rId18"/>
    <p:sldId id="260" r:id="rId19"/>
    <p:sldId id="288" r:id="rId20"/>
    <p:sldId id="299" r:id="rId21"/>
    <p:sldId id="30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05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15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4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53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941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1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1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5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2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9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1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3C318-C395-4320-989B-9882501F0A3A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70403-6E5A-438E-8C75-E011CDF5F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385" y="2166731"/>
            <a:ext cx="108237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чтения в 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06216" y="125392"/>
            <a:ext cx="87000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образованию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«Педагогический колледж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 имени Некрасова Санкт-Петербурга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7746" y="5223732"/>
            <a:ext cx="3881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студентка группы 3-1\4</a:t>
            </a:r>
          </a:p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Матвеева Дарья </a:t>
            </a:r>
          </a:p>
        </p:txBody>
      </p:sp>
    </p:spTree>
    <p:extLst>
      <p:ext uri="{BB962C8B-B14F-4D97-AF65-F5344CB8AC3E}">
        <p14:creationId xmlns:p14="http://schemas.microsoft.com/office/powerpoint/2010/main" val="118087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0593"/>
            <a:ext cx="10515600" cy="11197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Летели лебеди с лебедятами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944" y="1388832"/>
            <a:ext cx="8805672" cy="54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4454" y="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и мы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070" y="1200329"/>
            <a:ext cx="8817746" cy="551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2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3823" y="235022"/>
            <a:ext cx="855491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«Птицы, рыбы и звери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души людям смотрят.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их жалейте, люди,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убивайте зря;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небо без птиц — не небо,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море без рыб — не море!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земля без зверей — не земля,</a:t>
            </a:r>
          </a:p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земля, не земля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algn="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Н.А. Заболоцкий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51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61546"/>
            <a:ext cx="12192000" cy="691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57786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7846" y="2444262"/>
            <a:ext cx="73415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Наркисович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Мамин-Сибиряк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(1852-1912)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67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678" y="-124987"/>
            <a:ext cx="12423531" cy="707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77" y="545123"/>
            <a:ext cx="7389420" cy="57175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4961" y="1670538"/>
            <a:ext cx="39741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Писатель получил начальное домашнее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образование, учился в Пермской духовной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семинарии, но не закончил её.</a:t>
            </a:r>
          </a:p>
        </p:txBody>
      </p:sp>
    </p:spTree>
    <p:extLst>
      <p:ext uri="{BB962C8B-B14F-4D97-AF65-F5344CB8AC3E}">
        <p14:creationId xmlns:p14="http://schemas.microsoft.com/office/powerpoint/2010/main" val="334894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6724" y="755947"/>
            <a:ext cx="82999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Прошли годы.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Мамин - Сибиряк стал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писателем. Он создал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десятки романов и повестей,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сотни рассказов. С любовью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изображал в них простой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 и красоту уральской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природы.</a:t>
            </a:r>
          </a:p>
        </p:txBody>
      </p:sp>
    </p:spTree>
    <p:extLst>
      <p:ext uri="{BB962C8B-B14F-4D97-AF65-F5344CB8AC3E}">
        <p14:creationId xmlns:p14="http://schemas.microsoft.com/office/powerpoint/2010/main" val="11120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3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884" y="131886"/>
            <a:ext cx="9170377" cy="47126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3300" y="5389685"/>
            <a:ext cx="5125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«Приемыш»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37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1985" y="1848535"/>
            <a:ext cx="104188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Неродной ребёнок, взятый в семью на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воспитание. Приёмный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 или приёмная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дочь.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3585" y="422031"/>
            <a:ext cx="74382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Приемыш- кто это?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3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046" y="738554"/>
            <a:ext cx="10515600" cy="5829299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</a:t>
            </a:r>
            <a:b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«Приемыш»</a:t>
            </a:r>
            <a:b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29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8117" y="308113"/>
            <a:ext cx="8517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7200" b="1" dirty="0" smtClean="0"/>
              <a:t>:</a:t>
            </a:r>
            <a:endParaRPr lang="ru-RU" sz="7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" y="1740877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«Ознакомление с произведением Приемыш»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26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32" y="0"/>
            <a:ext cx="121128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установленный торжественный обряд, порядок совершения чего-нибудь.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боковой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рукав реки, а также речка, соединяющая два водоема,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Сайма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рыбацкая стоянка.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небольшой залив в реке (или озере) с замедленным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течением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Муштра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суровая система воспитания, обучения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Муштровать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обучать, подвергать муштре.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Увечить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наносить увечья кому-нибудь, калечить.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Хиреет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становиться хилым,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хилее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чахнуть (болеть).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Бобылём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бедный, безземельный, бездомный, одинокий.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Божья тварь - бессловесная тварь,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438" y="1230924"/>
            <a:ext cx="107793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: «Приемыш».</a:t>
            </a:r>
          </a:p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ознакомление с произведением Приемыш.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79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6552" y="192386"/>
            <a:ext cx="81511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-урок был очень увлекательным и интересным.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-урок не понравился.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71" y="101554"/>
            <a:ext cx="2697129" cy="26965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9" y="3346704"/>
            <a:ext cx="3182111" cy="28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2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283</Words>
  <Application>Microsoft Office PowerPoint</Application>
  <PresentationFormat>Широкоэкранный</PresentationFormat>
  <Paragraphs>55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урока :   «Приемыш»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Huawei</cp:lastModifiedBy>
  <cp:revision>68</cp:revision>
  <dcterms:created xsi:type="dcterms:W3CDTF">2021-11-18T15:26:30Z</dcterms:created>
  <dcterms:modified xsi:type="dcterms:W3CDTF">2024-12-16T06:39:25Z</dcterms:modified>
</cp:coreProperties>
</file>